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86" r:id="rId5"/>
    <p:sldId id="288" r:id="rId6"/>
    <p:sldId id="276" r:id="rId7"/>
    <p:sldId id="259" r:id="rId8"/>
    <p:sldId id="274" r:id="rId9"/>
    <p:sldId id="262" r:id="rId10"/>
    <p:sldId id="270" r:id="rId11"/>
    <p:sldId id="277" r:id="rId13"/>
    <p:sldId id="267" r:id="rId14"/>
    <p:sldId id="278" r:id="rId15"/>
    <p:sldId id="295" r:id="rId16"/>
    <p:sldId id="297" r:id="rId17"/>
    <p:sldId id="289" r:id="rId18"/>
    <p:sldId id="261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0692" y="1144002"/>
            <a:ext cx="475029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349849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陈思源 马天骅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5482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NAO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遥现机器人的成功与不足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862" y="818866"/>
            <a:ext cx="7934325" cy="49989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/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/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  <a:endPara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8" name="矩形 5"/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矩形 7"/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" name="矩形 8"/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1" name="直接箭头连接符 9"/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/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/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椭圆 16"/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" name="椭圆 17"/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椭圆 18"/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7" name="椭圆 20"/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宽带传输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8" name="直接箭头连接符 22"/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/>
            <p:cNvCxnSpPr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/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/>
            <p:cNvCxnSpPr/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/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/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54737" t="10034" r="4297" b="8884"/>
            <a:stretch>
              <a:fillRect/>
            </a:stretch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  <a:endParaRPr lang="en-US" altLang="zh-CN" sz="2800" b="1" dirty="0">
                <a:solidFill>
                  <a:srgbClr val="002B41"/>
                </a:solidFill>
                <a:latin typeface="3ds" panose="02000503020000020004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Freeform 6"/>
          <p:cNvSpPr/>
          <p:nvPr/>
        </p:nvSpPr>
        <p:spPr bwMode="auto">
          <a:xfrm rot="16200000">
            <a:off x="5663083" y="4415006"/>
            <a:ext cx="1094999" cy="1478247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7726" y="496946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43433" y="986538"/>
            <a:ext cx="77471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果法律法规跟不上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的发展速度，犯罪分子将比以往任何时候都有更多的可乘之机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  <a:endParaRPr lang="zh-CN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本框架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49" y="720062"/>
            <a:ext cx="7482349" cy="5949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326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 = Avatar + Robot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379536" y="3708720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科学技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术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961" y="3584486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VR</a:t>
            </a:r>
            <a:endParaRPr lang="en-US" altLang="zh-CN" dirty="0" smtClean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反</a:t>
            </a: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83831" y="3299345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83831" y="3928818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听觉反馈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83831" y="4558291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触觉反馈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0" name="直接箭头连接符 9"/>
          <p:cNvCxnSpPr>
            <a:stCxn id="5" idx="6"/>
            <a:endCxn id="6" idx="1"/>
          </p:cNvCxnSpPr>
          <p:nvPr/>
        </p:nvCxnSpPr>
        <p:spPr>
          <a:xfrm flipV="1">
            <a:off x="9666697" y="3537882"/>
            <a:ext cx="417134" cy="6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6"/>
            <a:endCxn id="8" idx="1"/>
          </p:cNvCxnSpPr>
          <p:nvPr/>
        </p:nvCxnSpPr>
        <p:spPr>
          <a:xfrm>
            <a:off x="9666697" y="4167354"/>
            <a:ext cx="417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9" idx="1"/>
          </p:cNvCxnSpPr>
          <p:nvPr/>
        </p:nvCxnSpPr>
        <p:spPr>
          <a:xfrm>
            <a:off x="9666697" y="4167354"/>
            <a:ext cx="417134" cy="6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96668" y="5438365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地面仿真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246781" y="5035364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机器视觉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31690" y="3362519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其他人机交互技术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379536" y="1450637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人文社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626773" y="5159482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宽带传输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3" idx="1"/>
            <a:endCxn id="19" idx="6"/>
          </p:cNvCxnSpPr>
          <p:nvPr/>
        </p:nvCxnSpPr>
        <p:spPr>
          <a:xfrm flipH="1">
            <a:off x="2674961" y="4137759"/>
            <a:ext cx="17045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8" idx="7"/>
          </p:cNvCxnSpPr>
          <p:nvPr/>
        </p:nvCxnSpPr>
        <p:spPr>
          <a:xfrm flipH="1">
            <a:off x="3241799" y="4566798"/>
            <a:ext cx="1137737" cy="6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0"/>
          </p:cNvCxnSpPr>
          <p:nvPr/>
        </p:nvCxnSpPr>
        <p:spPr>
          <a:xfrm>
            <a:off x="6096000" y="4566798"/>
            <a:ext cx="239451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642362" y="4566798"/>
            <a:ext cx="502844" cy="87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1" idx="1"/>
          </p:cNvCxnSpPr>
          <p:nvPr/>
        </p:nvCxnSpPr>
        <p:spPr>
          <a:xfrm>
            <a:off x="6923953" y="4566798"/>
            <a:ext cx="873538" cy="76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" idx="3"/>
            <a:endCxn id="5" idx="2"/>
          </p:cNvCxnSpPr>
          <p:nvPr/>
        </p:nvCxnSpPr>
        <p:spPr>
          <a:xfrm>
            <a:off x="6923953" y="4137759"/>
            <a:ext cx="1577008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561347" y="1308023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576406" y="1296808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场景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39283" y="1028906"/>
            <a:ext cx="1577008" cy="29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科学勘探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139283" y="1496043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抢险救灾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39283" y="1922751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家庭生活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156345" y="2394502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0" name="直接箭头连接符 49"/>
          <p:cNvCxnSpPr>
            <a:stCxn id="38" idx="6"/>
            <a:endCxn id="39" idx="1"/>
          </p:cNvCxnSpPr>
          <p:nvPr/>
        </p:nvCxnSpPr>
        <p:spPr>
          <a:xfrm flipV="1">
            <a:off x="8742142" y="1177653"/>
            <a:ext cx="397141" cy="7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8" idx="6"/>
            <a:endCxn id="40" idx="1"/>
          </p:cNvCxnSpPr>
          <p:nvPr/>
        </p:nvCxnSpPr>
        <p:spPr>
          <a:xfrm flipV="1">
            <a:off x="8742142" y="1620279"/>
            <a:ext cx="397141" cy="2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8" idx="6"/>
            <a:endCxn id="41" idx="1"/>
          </p:cNvCxnSpPr>
          <p:nvPr/>
        </p:nvCxnSpPr>
        <p:spPr>
          <a:xfrm>
            <a:off x="8742142" y="1879676"/>
            <a:ext cx="397141" cy="18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6"/>
            <a:endCxn id="48" idx="1"/>
          </p:cNvCxnSpPr>
          <p:nvPr/>
        </p:nvCxnSpPr>
        <p:spPr>
          <a:xfrm>
            <a:off x="8742142" y="1879676"/>
            <a:ext cx="414203" cy="65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04040" y="1078846"/>
            <a:ext cx="1577008" cy="280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04040" y="1529329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教育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4040" y="1956037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娱乐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1102" y="2427788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5" name="直接箭头连接符 64"/>
          <p:cNvCxnSpPr>
            <a:stCxn id="37" idx="2"/>
            <a:endCxn id="60" idx="3"/>
          </p:cNvCxnSpPr>
          <p:nvPr/>
        </p:nvCxnSpPr>
        <p:spPr>
          <a:xfrm flipH="1" flipV="1">
            <a:off x="2081048" y="1219266"/>
            <a:ext cx="480299" cy="6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7" idx="2"/>
            <a:endCxn id="61" idx="3"/>
          </p:cNvCxnSpPr>
          <p:nvPr/>
        </p:nvCxnSpPr>
        <p:spPr>
          <a:xfrm flipH="1" flipV="1">
            <a:off x="2081048" y="1653565"/>
            <a:ext cx="480299" cy="23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7" idx="2"/>
            <a:endCxn id="62" idx="3"/>
          </p:cNvCxnSpPr>
          <p:nvPr/>
        </p:nvCxnSpPr>
        <p:spPr>
          <a:xfrm flipH="1">
            <a:off x="2081048" y="1890891"/>
            <a:ext cx="480299" cy="20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37" idx="2"/>
            <a:endCxn id="63" idx="3"/>
          </p:cNvCxnSpPr>
          <p:nvPr/>
        </p:nvCxnSpPr>
        <p:spPr>
          <a:xfrm flipH="1">
            <a:off x="2098110" y="1890891"/>
            <a:ext cx="463237" cy="67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20" idx="1"/>
            <a:endCxn id="37" idx="6"/>
          </p:cNvCxnSpPr>
          <p:nvPr/>
        </p:nvCxnSpPr>
        <p:spPr>
          <a:xfrm flipH="1">
            <a:off x="3727083" y="1879676"/>
            <a:ext cx="652453" cy="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38" idx="2"/>
          </p:cNvCxnSpPr>
          <p:nvPr/>
        </p:nvCxnSpPr>
        <p:spPr>
          <a:xfrm>
            <a:off x="6923953" y="1879676"/>
            <a:ext cx="652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头: 上 81"/>
          <p:cNvSpPr/>
          <p:nvPr/>
        </p:nvSpPr>
        <p:spPr>
          <a:xfrm>
            <a:off x="5505970" y="2566060"/>
            <a:ext cx="291548" cy="971822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889829" y="2901744"/>
            <a:ext cx="7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应用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98177" y="119023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“遥操作”的前世今生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>
              <a:fillRect/>
            </a:stretch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>
              <a:fillRect/>
            </a:stretch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>
              <a:fillRect/>
            </a:stretch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雷军 篇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9109650" y="2629237"/>
            <a:ext cx="2829359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小米公司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31849" y="-13281"/>
            <a:ext cx="6529352" cy="35086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理想主义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理工男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r>
              <a:rPr lang="zh-CN" altLang="en-US" sz="54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5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en-US" altLang="zh-CN" sz="5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-&gt;2000</a:t>
            </a:r>
            <a:endParaRPr lang="en-US" altLang="zh-CN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平衡车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7W</a:t>
            </a:r>
            <a:r>
              <a:rPr lang="en-US" altLang="zh-CN" sz="5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--&gt;2000</a:t>
            </a:r>
            <a:endParaRPr lang="en-US" altLang="zh-CN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4716" y="1078846"/>
            <a:ext cx="5388369" cy="5302289"/>
            <a:chOff x="204717" y="1364929"/>
            <a:chExt cx="5299595" cy="501620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4717" y="1364929"/>
              <a:ext cx="3360483" cy="50162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98" r="31769"/>
            <a:stretch>
              <a:fillRect/>
            </a:stretch>
          </p:blipFill>
          <p:spPr>
            <a:xfrm>
              <a:off x="3565200" y="1364929"/>
              <a:ext cx="1939112" cy="24950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26" r="22851" b="4780"/>
            <a:stretch>
              <a:fillRect/>
            </a:stretch>
          </p:blipFill>
          <p:spPr>
            <a:xfrm>
              <a:off x="3565200" y="3860020"/>
              <a:ext cx="1939112" cy="252111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12466" y="3403039"/>
            <a:ext cx="4994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“我意识到，仅仅靠小米一家公司，是无法满足全中国用户对于高性价比好手机的全部需求的。”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“我向全行业呼吁，所有的手机厂商都像华为和小米一样，行动起来。”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“把性能做上去，把体验做到精细，把价格降下来。”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“让中国的消费者，无论收入高低，都能够轻松地用上高性能的好手机。”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雷军，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76"/>
          <p:cNvSpPr txBox="1"/>
          <p:nvPr/>
        </p:nvSpPr>
        <p:spPr>
          <a:xfrm>
            <a:off x="498177" y="119023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胡玮炜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篇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658" y="1504146"/>
            <a:ext cx="5886146" cy="4348478"/>
            <a:chOff x="204717" y="1349748"/>
            <a:chExt cx="5886146" cy="43484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"/>
            <a:srcRect t="18058"/>
            <a:stretch>
              <a:fillRect/>
            </a:stretch>
          </p:blipFill>
          <p:spPr>
            <a:xfrm>
              <a:off x="3371034" y="1349748"/>
              <a:ext cx="2719829" cy="2879842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/>
            <a:srcRect l="14315" r="24129"/>
            <a:stretch>
              <a:fillRect/>
            </a:stretch>
          </p:blipFill>
          <p:spPr>
            <a:xfrm>
              <a:off x="3371034" y="2978397"/>
              <a:ext cx="2719829" cy="2719829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0" name="图片 2" descr="C:\Users\Asus\Pictures\b17eca8065380cd7a571be8fad44ad3459828160.jpgb17eca8065380cd7a571be8fad44ad3459828160"/>
            <p:cNvPicPr>
              <a:picLocks noChangeAspect="1"/>
            </p:cNvPicPr>
            <p:nvPr/>
          </p:nvPicPr>
          <p:blipFill rotWithShape="1">
            <a:blip r:embed="rId3"/>
            <a:srcRect l="15915" r="24233"/>
            <a:stretch>
              <a:fillRect/>
            </a:stretch>
          </p:blipFill>
          <p:spPr>
            <a:xfrm>
              <a:off x="204717" y="1364929"/>
              <a:ext cx="3441474" cy="4318116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4" name="TextBox 3"/>
          <p:cNvSpPr txBox="1"/>
          <p:nvPr/>
        </p:nvSpPr>
        <p:spPr>
          <a:xfrm>
            <a:off x="6774426" y="3539168"/>
            <a:ext cx="4807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在给摩拜贴的所有标签中，她首先排除了“资本风口”、“独角兽”，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然后又撕掉了“神骑女侠”、“方便”，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最后留下了“科技”、“绿色环保”和“生活方式”三个标签。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当让她选最重要的那个标签的时候，她选了“生活方式”。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胡玮炜采访实录，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43892" y="119023"/>
            <a:ext cx="641714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后创业才女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r>
              <a:rPr lang="en-US" altLang="zh-CN" sz="5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Mobike</a:t>
            </a:r>
            <a:endParaRPr lang="en-US" altLang="zh-CN" sz="54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媒评</a:t>
            </a:r>
            <a:r>
              <a:rPr lang="zh-CN" altLang="en-US" sz="5400" b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四大发</a:t>
            </a:r>
            <a:r>
              <a:rPr lang="zh-CN" altLang="en-US" sz="5400" b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明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今天已有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>
            <a:fillRect/>
          </a:stretch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>
            <a:fillRect/>
          </a:stretch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38" b="20592"/>
          <a:stretch>
            <a:fillRect/>
          </a:stretch>
        </p:blipFill>
        <p:spPr>
          <a:xfrm>
            <a:off x="204716" y="1538215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157884" y="-13281"/>
            <a:ext cx="5170773" cy="814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4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4" cstate="print"/>
          <a:srcRect l="8964" r="9221"/>
          <a:stretch>
            <a:fillRect/>
          </a:stretch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>
            <a:fillRect/>
          </a:stretch>
        </p:blipFill>
        <p:spPr bwMode="auto">
          <a:xfrm>
            <a:off x="256993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2486168" y="418051"/>
            <a:ext cx="5982725" cy="16148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和别人一样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3"/>
          <p:cNvSpPr txBox="1"/>
          <p:nvPr/>
        </p:nvSpPr>
        <p:spPr>
          <a:xfrm>
            <a:off x="168872" y="4581832"/>
            <a:ext cx="1966452" cy="21827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10529353" y="4465181"/>
            <a:ext cx="1966452" cy="22529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WPS 演示</Application>
  <PresentationFormat>Widescreen</PresentationFormat>
  <Paragraphs>234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Impact</vt:lpstr>
      <vt:lpstr>微软雅黑</vt:lpstr>
      <vt:lpstr>Calibri</vt:lpstr>
      <vt:lpstr>等线</vt:lpstr>
      <vt:lpstr>3ds</vt:lpstr>
      <vt:lpstr>Arial Unicode MS</vt:lpstr>
      <vt:lpstr>Calibri Light</vt:lpstr>
      <vt:lpstr>Corbel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Lenovo</cp:lastModifiedBy>
  <cp:revision>198</cp:revision>
  <dcterms:created xsi:type="dcterms:W3CDTF">2016-12-09T01:44:00Z</dcterms:created>
  <dcterms:modified xsi:type="dcterms:W3CDTF">2018-10-29T05:05:53Z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